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97" r:id="rId2"/>
    <p:sldId id="288" r:id="rId3"/>
    <p:sldId id="289" r:id="rId4"/>
    <p:sldId id="290" r:id="rId5"/>
    <p:sldId id="291" r:id="rId6"/>
    <p:sldId id="292" r:id="rId7"/>
    <p:sldId id="296" r:id="rId8"/>
    <p:sldId id="294" r:id="rId9"/>
    <p:sldId id="295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631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3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337700" y="4473500"/>
            <a:ext cx="149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By Shai Aharon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432848"/>
            <a:ext cx="85206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>
                <a:solidFill>
                  <a:srgbClr val="3D464D"/>
                </a:solidFill>
                <a:latin typeface="Calibri"/>
                <a:ea typeface="Calibri"/>
                <a:cs typeface="Calibri"/>
              </a:rPr>
              <a:t>Computer Vision and Image Processing</a:t>
            </a:r>
            <a:endParaRPr sz="4000" dirty="0">
              <a:solidFill>
                <a:srgbClr val="3D464D"/>
              </a:solidFill>
              <a:latin typeface="Calibri"/>
              <a:ea typeface="Calibri"/>
              <a:cs typeface="Calibri"/>
            </a:endParaRPr>
          </a:p>
          <a:p>
            <a:r>
              <a:rPr lang="en" sz="4000">
                <a:solidFill>
                  <a:srgbClr val="3D464D"/>
                </a:solidFill>
                <a:latin typeface="Calibri"/>
                <a:ea typeface="Calibri"/>
                <a:cs typeface="Calibri"/>
              </a:rPr>
              <a:t>Tirgul </a:t>
            </a:r>
            <a:r>
              <a:rPr lang="en" sz="4000" smtClean="0">
                <a:solidFill>
                  <a:srgbClr val="3D464D"/>
                </a:solidFill>
                <a:latin typeface="Calibri"/>
                <a:ea typeface="Calibri"/>
                <a:cs typeface="Calibri"/>
              </a:rPr>
              <a:t>15</a:t>
            </a:r>
            <a:endParaRPr sz="4000" dirty="0">
              <a:solidFill>
                <a:srgbClr val="3D464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083174"/>
            <a:ext cx="85206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Stitching</a:t>
            </a:r>
          </a:p>
        </p:txBody>
      </p:sp>
      <p:sp>
        <p:nvSpPr>
          <p:cNvPr id="57" name="Google Shape;57;p13"/>
          <p:cNvSpPr txBox="1"/>
          <p:nvPr/>
        </p:nvSpPr>
        <p:spPr>
          <a:xfrm>
            <a:off x="7315201" y="4689900"/>
            <a:ext cx="1392382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>
                <a:latin typeface="Lato"/>
                <a:ea typeface="Lato"/>
                <a:cs typeface="Lato"/>
                <a:sym typeface="Lato"/>
              </a:rPr>
              <a:t>&amp; 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2489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>
            <a:spLocks noGrp="1"/>
          </p:cNvSpPr>
          <p:nvPr>
            <p:ph type="ctrTitle" idx="4294967295"/>
          </p:nvPr>
        </p:nvSpPr>
        <p:spPr>
          <a:xfrm>
            <a:off x="311708" y="1261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6600" b="0" i="0" u="none" strike="noStrike" cap="none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Stitching</a:t>
            </a:r>
            <a:endParaRPr sz="6600" b="0" i="0" u="none" strike="noStrike" cap="none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Stitching panorama</a:t>
            </a:r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 rotWithShape="1">
          <a:blip r:embed="rId3">
            <a:alphaModFix/>
          </a:blip>
          <a:srcRect l="2329" t="4406" r="51717" b="52936"/>
          <a:stretch/>
        </p:blipFill>
        <p:spPr>
          <a:xfrm>
            <a:off x="355200" y="1300425"/>
            <a:ext cx="2124625" cy="16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6"/>
          <p:cNvPicPr preferRelativeResize="0"/>
          <p:nvPr/>
        </p:nvPicPr>
        <p:blipFill rotWithShape="1">
          <a:blip r:embed="rId3">
            <a:alphaModFix/>
          </a:blip>
          <a:srcRect l="51571" t="3911" r="2476" b="53431"/>
          <a:stretch/>
        </p:blipFill>
        <p:spPr>
          <a:xfrm>
            <a:off x="6855900" y="1211650"/>
            <a:ext cx="2124625" cy="16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 rotWithShape="1">
          <a:blip r:embed="rId3">
            <a:alphaModFix/>
          </a:blip>
          <a:srcRect l="4243" t="54365" r="28816" b="2977"/>
          <a:stretch/>
        </p:blipFill>
        <p:spPr>
          <a:xfrm>
            <a:off x="1877325" y="2571750"/>
            <a:ext cx="4826400" cy="254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6"/>
          <p:cNvSpPr/>
          <p:nvPr/>
        </p:nvSpPr>
        <p:spPr>
          <a:xfrm>
            <a:off x="4610800" y="2491925"/>
            <a:ext cx="1135200" cy="265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Simple solution - Alpha feathering</a:t>
            </a:r>
            <a:endParaRPr/>
          </a:p>
        </p:txBody>
      </p:sp>
      <p:pic>
        <p:nvPicPr>
          <p:cNvPr id="419" name="Google Shape;419;p47"/>
          <p:cNvPicPr preferRelativeResize="0"/>
          <p:nvPr/>
        </p:nvPicPr>
        <p:blipFill rotWithShape="1">
          <a:blip r:embed="rId3">
            <a:alphaModFix/>
          </a:blip>
          <a:srcRect l="4243" t="54365" r="28816" b="2977"/>
          <a:stretch/>
        </p:blipFill>
        <p:spPr>
          <a:xfrm>
            <a:off x="152250" y="1201850"/>
            <a:ext cx="4826400" cy="254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7"/>
          <p:cNvSpPr/>
          <p:nvPr/>
        </p:nvSpPr>
        <p:spPr>
          <a:xfrm>
            <a:off x="2885725" y="1122025"/>
            <a:ext cx="1135200" cy="265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5397225" y="1338475"/>
            <a:ext cx="3285300" cy="29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might do the job.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seam line will be less noticeable,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since the images were taken separately, their brightness may differ.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should normalize the images brightness, see gamma correction.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More Problems..</a:t>
            </a:r>
            <a:endParaRPr/>
          </a:p>
        </p:txBody>
      </p:sp>
      <p:sp>
        <p:nvSpPr>
          <p:cNvPr id="427" name="Google Shape;427;p48"/>
          <p:cNvSpPr txBox="1"/>
          <p:nvPr/>
        </p:nvSpPr>
        <p:spPr>
          <a:xfrm>
            <a:off x="196625" y="1224300"/>
            <a:ext cx="3285300" cy="29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problem is if the seam line has changed too much (moving trees, people..) it will cause artifacts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48"/>
          <p:cNvPicPr preferRelativeResize="0"/>
          <p:nvPr/>
        </p:nvPicPr>
        <p:blipFill rotWithShape="1">
          <a:blip r:embed="rId3">
            <a:alphaModFix/>
          </a:blip>
          <a:srcRect l="12001" t="34776" r="28049" b="21943"/>
          <a:stretch/>
        </p:blipFill>
        <p:spPr>
          <a:xfrm>
            <a:off x="900626" y="2454700"/>
            <a:ext cx="2530525" cy="22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1750" y="1128800"/>
            <a:ext cx="2528700" cy="308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Dynamic Programing</a:t>
            </a:r>
            <a:endParaRPr/>
          </a:p>
        </p:txBody>
      </p:sp>
      <p:pic>
        <p:nvPicPr>
          <p:cNvPr id="436" name="Google Shape;436;p49"/>
          <p:cNvPicPr preferRelativeResize="0"/>
          <p:nvPr/>
        </p:nvPicPr>
        <p:blipFill rotWithShape="1">
          <a:blip r:embed="rId3">
            <a:alphaModFix/>
          </a:blip>
          <a:srcRect t="32164" r="40968" b="21330"/>
          <a:stretch/>
        </p:blipFill>
        <p:spPr>
          <a:xfrm>
            <a:off x="4639490" y="1572679"/>
            <a:ext cx="4250604" cy="260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9"/>
          <p:cNvPicPr preferRelativeResize="0"/>
          <p:nvPr/>
        </p:nvPicPr>
        <p:blipFill rotWithShape="1">
          <a:blip r:embed="rId4">
            <a:alphaModFix/>
          </a:blip>
          <a:srcRect t="26367" r="43284" b="27128"/>
          <a:stretch/>
        </p:blipFill>
        <p:spPr>
          <a:xfrm>
            <a:off x="311700" y="1572679"/>
            <a:ext cx="4083711" cy="260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36;p49">
            <a:extLst>
              <a:ext uri="{FF2B5EF4-FFF2-40B4-BE49-F238E27FC236}">
                <a16:creationId xmlns:a16="http://schemas.microsoft.com/office/drawing/2014/main" id="{9A1E274C-719D-45E1-B653-FAF3272BFC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2164" r="40968" b="21330"/>
          <a:stretch/>
        </p:blipFill>
        <p:spPr>
          <a:xfrm>
            <a:off x="2909670" y="1485157"/>
            <a:ext cx="5169100" cy="317168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Dynamic Programing</a:t>
            </a:r>
            <a:endParaRPr/>
          </a:p>
        </p:txBody>
      </p:sp>
      <p:pic>
        <p:nvPicPr>
          <p:cNvPr id="8" name="Google Shape;435;p49">
            <a:extLst>
              <a:ext uri="{FF2B5EF4-FFF2-40B4-BE49-F238E27FC236}">
                <a16:creationId xmlns:a16="http://schemas.microsoft.com/office/drawing/2014/main" id="{3AB088F1-FA50-405F-A91E-4B00AB343D5D}"/>
              </a:ext>
            </a:extLst>
          </p:cNvPr>
          <p:cNvPicPr preferRelativeResize="0"/>
          <p:nvPr/>
        </p:nvPicPr>
        <p:blipFill rotWithShape="1">
          <a:blip r:embed="rId4">
            <a:alphaModFix amt="57000"/>
          </a:blip>
          <a:srcRect t="26367" r="43284" b="27128"/>
          <a:stretch/>
        </p:blipFill>
        <p:spPr>
          <a:xfrm>
            <a:off x="797278" y="1253664"/>
            <a:ext cx="4966144" cy="31716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50"/>
          <p:cNvCxnSpPr>
            <a:cxnSpLocks/>
          </p:cNvCxnSpPr>
          <p:nvPr/>
        </p:nvCxnSpPr>
        <p:spPr>
          <a:xfrm>
            <a:off x="3549441" y="3096871"/>
            <a:ext cx="12000" cy="104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50"/>
          <p:cNvSpPr/>
          <p:nvPr/>
        </p:nvSpPr>
        <p:spPr>
          <a:xfrm>
            <a:off x="3261165" y="3251844"/>
            <a:ext cx="766499" cy="69645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523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Dynamic Programing</a:t>
            </a:r>
            <a:endParaRPr/>
          </a:p>
        </p:txBody>
      </p:sp>
      <p:pic>
        <p:nvPicPr>
          <p:cNvPr id="451" name="Google Shape;451;p51"/>
          <p:cNvPicPr preferRelativeResize="0"/>
          <p:nvPr/>
        </p:nvPicPr>
        <p:blipFill rotWithShape="1">
          <a:blip r:embed="rId3">
            <a:alphaModFix/>
          </a:blip>
          <a:srcRect l="4683" t="1893" r="1647" b="3899"/>
          <a:stretch/>
        </p:blipFill>
        <p:spPr>
          <a:xfrm>
            <a:off x="3169275" y="1145875"/>
            <a:ext cx="3981175" cy="3599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1"/>
          <p:cNvSpPr txBox="1"/>
          <p:nvPr/>
        </p:nvSpPr>
        <p:spPr>
          <a:xfrm>
            <a:off x="1400750" y="2025025"/>
            <a:ext cx="14907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sym typeface="Arial"/>
              </a:rPr>
              <a:t>Difference image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9D3F7B-F985-41AF-8088-F910E5A417F2}"/>
                  </a:ext>
                </a:extLst>
              </p:cNvPr>
              <p:cNvSpPr txBox="1"/>
              <p:nvPr/>
            </p:nvSpPr>
            <p:spPr>
              <a:xfrm>
                <a:off x="476980" y="1424929"/>
                <a:ext cx="19479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𝑎𝑏𝑠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9D3F7B-F985-41AF-8088-F910E5A4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0" y="1424929"/>
                <a:ext cx="19479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Dynamic Programing</a:t>
            </a:r>
            <a:endParaRPr/>
          </a:p>
        </p:txBody>
      </p:sp>
      <p:pic>
        <p:nvPicPr>
          <p:cNvPr id="460" name="Google Shape;46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9100" y="1170125"/>
            <a:ext cx="177827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9774" y="1170125"/>
            <a:ext cx="177827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2"/>
          <p:cNvSpPr txBox="1"/>
          <p:nvPr/>
        </p:nvSpPr>
        <p:spPr>
          <a:xfrm>
            <a:off x="7035300" y="1496925"/>
            <a:ext cx="14907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sym typeface="Arial"/>
              </a:rPr>
              <a:t>Dynamic cost image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1400750" y="2025025"/>
            <a:ext cx="14907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 panose="020B0604020202020204" charset="0"/>
                <a:sym typeface="Arial"/>
              </a:rPr>
              <a:t>Difference image</a:t>
            </a:r>
            <a:endParaRPr sz="1400" b="0" i="0" u="none" strike="noStrike" cap="none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C22F8-6092-4831-A532-0F11DBCC0EE7}"/>
                  </a:ext>
                </a:extLst>
              </p:cNvPr>
              <p:cNvSpPr txBox="1"/>
              <p:nvPr/>
            </p:nvSpPr>
            <p:spPr>
              <a:xfrm>
                <a:off x="476980" y="1424929"/>
                <a:ext cx="19479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𝑎𝑏𝑠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C22F8-6092-4831-A532-0F11DBCC0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0" y="1424929"/>
                <a:ext cx="194796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124</Words>
  <Application>Microsoft Office PowerPoint</Application>
  <PresentationFormat>‫הצגה על המסך (16:9)</PresentationFormat>
  <Paragraphs>22</Paragraphs>
  <Slides>9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4" baseType="lpstr">
      <vt:lpstr>Calibri</vt:lpstr>
      <vt:lpstr>Lato</vt:lpstr>
      <vt:lpstr>Arial</vt:lpstr>
      <vt:lpstr>Cambria Math</vt:lpstr>
      <vt:lpstr>Simple Light</vt:lpstr>
      <vt:lpstr>Computer Vision and Image Processing Tirgul 15</vt:lpstr>
      <vt:lpstr>Stitching</vt:lpstr>
      <vt:lpstr>Stitching panorama</vt:lpstr>
      <vt:lpstr>Simple solution - Alpha feathering</vt:lpstr>
      <vt:lpstr>More Problems..</vt:lpstr>
      <vt:lpstr>Dynamic Programing</vt:lpstr>
      <vt:lpstr>Dynamic Programing</vt:lpstr>
      <vt:lpstr>Dynamic Programing</vt:lpstr>
      <vt:lpstr>Dynamic Programing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14</dc:title>
  <cp:lastModifiedBy>moriya bitton</cp:lastModifiedBy>
  <cp:revision>24</cp:revision>
  <dcterms:modified xsi:type="dcterms:W3CDTF">2022-06-01T10:36:05Z</dcterms:modified>
</cp:coreProperties>
</file>